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61" r:id="rId4"/>
    <p:sldId id="281" r:id="rId5"/>
    <p:sldId id="277" r:id="rId6"/>
    <p:sldId id="278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3A17"/>
    <a:srgbClr val="140F1A"/>
    <a:srgbClr val="434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584B6-BC11-44D2-9B3F-B4F13BBB3B4A}" v="66" dt="2022-12-10T00:43:23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o Bonel" userId="4a4df0780b30e7fd" providerId="LiveId" clId="{25A584B6-BC11-44D2-9B3F-B4F13BBB3B4A}"/>
    <pc:docChg chg="undo custSel addSld delSld modSld sldOrd">
      <pc:chgData name="Claudio Bonel" userId="4a4df0780b30e7fd" providerId="LiveId" clId="{25A584B6-BC11-44D2-9B3F-B4F13BBB3B4A}" dt="2022-12-10T01:05:05.817" v="2461" actId="20577"/>
      <pc:docMkLst>
        <pc:docMk/>
      </pc:docMkLst>
      <pc:sldChg chg="modSp">
        <pc:chgData name="Claudio Bonel" userId="4a4df0780b30e7fd" providerId="LiveId" clId="{25A584B6-BC11-44D2-9B3F-B4F13BBB3B4A}" dt="2022-12-10T00:43:23.951" v="2306" actId="1036"/>
        <pc:sldMkLst>
          <pc:docMk/>
          <pc:sldMk cId="4159174620" sldId="261"/>
        </pc:sldMkLst>
        <pc:spChg chg="mod">
          <ac:chgData name="Claudio Bonel" userId="4a4df0780b30e7fd" providerId="LiveId" clId="{25A584B6-BC11-44D2-9B3F-B4F13BBB3B4A}" dt="2022-12-10T00:43:23.951" v="2306" actId="1036"/>
          <ac:spMkLst>
            <pc:docMk/>
            <pc:sldMk cId="4159174620" sldId="261"/>
            <ac:spMk id="24" creationId="{EA6A4BE2-D755-B1CF-DD5F-7992F034F55E}"/>
          </ac:spMkLst>
        </pc:spChg>
        <pc:grpChg chg="mod">
          <ac:chgData name="Claudio Bonel" userId="4a4df0780b30e7fd" providerId="LiveId" clId="{25A584B6-BC11-44D2-9B3F-B4F13BBB3B4A}" dt="2022-12-10T00:43:23.951" v="2306" actId="1036"/>
          <ac:grpSpMkLst>
            <pc:docMk/>
            <pc:sldMk cId="4159174620" sldId="261"/>
            <ac:grpSpMk id="22" creationId="{29675C24-AE05-259E-BC27-B4B1D53D64E4}"/>
          </ac:grpSpMkLst>
        </pc:grpChg>
        <pc:grpChg chg="mod">
          <ac:chgData name="Claudio Bonel" userId="4a4df0780b30e7fd" providerId="LiveId" clId="{25A584B6-BC11-44D2-9B3F-B4F13BBB3B4A}" dt="2022-12-10T00:43:23.951" v="2306" actId="1036"/>
          <ac:grpSpMkLst>
            <pc:docMk/>
            <pc:sldMk cId="4159174620" sldId="261"/>
            <ac:grpSpMk id="23" creationId="{20D43BFE-192F-46FD-0224-6A1F4F3A391B}"/>
          </ac:grpSpMkLst>
        </pc:grp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3" creationId="{AB015E78-CB13-6424-B4CA-896451E31039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4" creationId="{14B7C230-A488-BD4D-3452-4D267293D23C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5" creationId="{9039EDFC-DFC6-84AC-076C-2FD13510B65F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6" creationId="{7272A0FD-C19B-30A1-FFCB-C81AA044F687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26" creationId="{3790743D-9E81-1402-86FE-4DA2D008F186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28" creationId="{A1975DD1-EE14-C33C-5180-BD7FF7AD3ED4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30" creationId="{8A4B7421-A055-583C-D12F-AD50B2ED86BE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32" creationId="{DA9336BA-4236-5E0C-E71E-80D767BF8634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34" creationId="{DA3F2643-640C-DE25-BEA6-58C6C1BEEB00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36" creationId="{8E49B348-571B-9326-90B8-D963CDC69EB1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38" creationId="{76738F87-A4F5-6F0B-6928-AB8998704C6F}"/>
          </ac:picMkLst>
        </pc:picChg>
        <pc:picChg chg="mod">
          <ac:chgData name="Claudio Bonel" userId="4a4df0780b30e7fd" providerId="LiveId" clId="{25A584B6-BC11-44D2-9B3F-B4F13BBB3B4A}" dt="2022-12-10T00:43:23.951" v="2306" actId="1036"/>
          <ac:picMkLst>
            <pc:docMk/>
            <pc:sldMk cId="4159174620" sldId="261"/>
            <ac:picMk id="1040" creationId="{280368CE-8222-9D6F-D40B-24B01FABF6E2}"/>
          </ac:picMkLst>
        </pc:pic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0" creationId="{4C5E5039-93A5-8426-E09E-94F9B9F0EFC5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1" creationId="{15F7D9E2-6749-88D6-1CC4-B46D4094A99D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2" creationId="{FC37722D-B861-95A5-4C3F-A8B9AA7AA670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3" creationId="{4F5E0A8D-9949-4362-5805-7F75F40FCB5C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6" creationId="{7AB4DBC3-7D1C-BCCD-5AB7-8F3468466001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8" creationId="{D19EF2F3-C9EB-B5B5-3E27-D9D195C882E8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19" creationId="{4A7ACC42-DC76-F919-22ED-0AAE0459224D}"/>
          </ac:cxnSpMkLst>
        </pc:cxnChg>
        <pc:cxnChg chg="mod">
          <ac:chgData name="Claudio Bonel" userId="4a4df0780b30e7fd" providerId="LiveId" clId="{25A584B6-BC11-44D2-9B3F-B4F13BBB3B4A}" dt="2022-12-10T00:43:23.951" v="2306" actId="1036"/>
          <ac:cxnSpMkLst>
            <pc:docMk/>
            <pc:sldMk cId="4159174620" sldId="261"/>
            <ac:cxnSpMk id="21" creationId="{C46C2242-3653-6A06-D61E-0DE9A2D0525E}"/>
          </ac:cxnSpMkLst>
        </pc:cxnChg>
      </pc:sldChg>
      <pc:sldChg chg="addSp modSp del">
        <pc:chgData name="Claudio Bonel" userId="4a4df0780b30e7fd" providerId="LiveId" clId="{25A584B6-BC11-44D2-9B3F-B4F13BBB3B4A}" dt="2022-12-10T00:24:27.876" v="1" actId="2696"/>
        <pc:sldMkLst>
          <pc:docMk/>
          <pc:sldMk cId="584917173" sldId="276"/>
        </pc:sldMkLst>
        <pc:spChg chg="add mod">
          <ac:chgData name="Claudio Bonel" userId="4a4df0780b30e7fd" providerId="LiveId" clId="{25A584B6-BC11-44D2-9B3F-B4F13BBB3B4A}" dt="2022-12-10T00:24:22.880" v="0"/>
          <ac:spMkLst>
            <pc:docMk/>
            <pc:sldMk cId="584917173" sldId="276"/>
            <ac:spMk id="2" creationId="{AF9288CF-8A8B-CEC0-5819-2522C84EED67}"/>
          </ac:spMkLst>
        </pc:spChg>
      </pc:sldChg>
      <pc:sldChg chg="addSp modSp ord">
        <pc:chgData name="Claudio Bonel" userId="4a4df0780b30e7fd" providerId="LiveId" clId="{25A584B6-BC11-44D2-9B3F-B4F13BBB3B4A}" dt="2022-12-10T00:38:17.157" v="2115" actId="1076"/>
        <pc:sldMkLst>
          <pc:docMk/>
          <pc:sldMk cId="3724579092" sldId="277"/>
        </pc:sldMkLst>
        <pc:picChg chg="add mod">
          <ac:chgData name="Claudio Bonel" userId="4a4df0780b30e7fd" providerId="LiveId" clId="{25A584B6-BC11-44D2-9B3F-B4F13BBB3B4A}" dt="2022-12-10T00:38:17.157" v="2115" actId="1076"/>
          <ac:picMkLst>
            <pc:docMk/>
            <pc:sldMk cId="3724579092" sldId="277"/>
            <ac:picMk id="2050" creationId="{E230EBE7-68A0-22BE-1C77-1D78196288F8}"/>
          </ac:picMkLst>
        </pc:picChg>
      </pc:sldChg>
      <pc:sldChg chg="del">
        <pc:chgData name="Claudio Bonel" userId="4a4df0780b30e7fd" providerId="LiveId" clId="{25A584B6-BC11-44D2-9B3F-B4F13BBB3B4A}" dt="2022-12-10T00:37:50.681" v="2110" actId="47"/>
        <pc:sldMkLst>
          <pc:docMk/>
          <pc:sldMk cId="3793872667" sldId="279"/>
        </pc:sldMkLst>
      </pc:sldChg>
      <pc:sldChg chg="del">
        <pc:chgData name="Claudio Bonel" userId="4a4df0780b30e7fd" providerId="LiveId" clId="{25A584B6-BC11-44D2-9B3F-B4F13BBB3B4A}" dt="2022-12-10T00:37:51.467" v="2111" actId="47"/>
        <pc:sldMkLst>
          <pc:docMk/>
          <pc:sldMk cId="3483195952" sldId="280"/>
        </pc:sldMkLst>
      </pc:sldChg>
      <pc:sldChg chg="addSp delSp modSp add mod modAnim">
        <pc:chgData name="Claudio Bonel" userId="4a4df0780b30e7fd" providerId="LiveId" clId="{25A584B6-BC11-44D2-9B3F-B4F13BBB3B4A}" dt="2022-12-10T01:05:05.817" v="2461" actId="20577"/>
        <pc:sldMkLst>
          <pc:docMk/>
          <pc:sldMk cId="2375164105" sldId="281"/>
        </pc:sldMkLst>
        <pc:spChg chg="mod">
          <ac:chgData name="Claudio Bonel" userId="4a4df0780b30e7fd" providerId="LiveId" clId="{25A584B6-BC11-44D2-9B3F-B4F13BBB3B4A}" dt="2022-12-10T00:25:20.469" v="115" actId="20577"/>
          <ac:spMkLst>
            <pc:docMk/>
            <pc:sldMk cId="2375164105" sldId="281"/>
            <ac:spMk id="2" creationId="{B9B29A33-179C-96B3-A2E3-50AA41464A66}"/>
          </ac:spMkLst>
        </pc:spChg>
        <pc:spChg chg="add mod">
          <ac:chgData name="Claudio Bonel" userId="4a4df0780b30e7fd" providerId="LiveId" clId="{25A584B6-BC11-44D2-9B3F-B4F13BBB3B4A}" dt="2022-12-10T01:05:05.817" v="2461" actId="20577"/>
          <ac:spMkLst>
            <pc:docMk/>
            <pc:sldMk cId="2375164105" sldId="281"/>
            <ac:spMk id="8" creationId="{57B3E31D-4C6D-46C4-4F62-1D5EF6964BC7}"/>
          </ac:spMkLst>
        </pc:spChg>
        <pc:spChg chg="del">
          <ac:chgData name="Claudio Bonel" userId="4a4df0780b30e7fd" providerId="LiveId" clId="{25A584B6-BC11-44D2-9B3F-B4F13BBB3B4A}" dt="2022-12-10T00:25:24.559" v="116" actId="478"/>
          <ac:spMkLst>
            <pc:docMk/>
            <pc:sldMk cId="2375164105" sldId="281"/>
            <ac:spMk id="24" creationId="{EA6A4BE2-D755-B1CF-DD5F-7992F034F55E}"/>
          </ac:spMkLst>
        </pc:spChg>
        <pc:grpChg chg="del">
          <ac:chgData name="Claudio Bonel" userId="4a4df0780b30e7fd" providerId="LiveId" clId="{25A584B6-BC11-44D2-9B3F-B4F13BBB3B4A}" dt="2022-12-10T00:25:24.559" v="116" actId="478"/>
          <ac:grpSpMkLst>
            <pc:docMk/>
            <pc:sldMk cId="2375164105" sldId="281"/>
            <ac:grpSpMk id="23" creationId="{20D43BFE-192F-46FD-0224-6A1F4F3A391B}"/>
          </ac:grpSpMkLst>
        </pc:grp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26" creationId="{3790743D-9E81-1402-86FE-4DA2D008F186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28" creationId="{A1975DD1-EE14-C33C-5180-BD7FF7AD3ED4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30" creationId="{8A4B7421-A055-583C-D12F-AD50B2ED86BE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32" creationId="{DA9336BA-4236-5E0C-E71E-80D767BF8634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34" creationId="{DA3F2643-640C-DE25-BEA6-58C6C1BEEB00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36" creationId="{8E49B348-571B-9326-90B8-D963CDC69EB1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38" creationId="{76738F87-A4F5-6F0B-6928-AB8998704C6F}"/>
          </ac:picMkLst>
        </pc:picChg>
        <pc:picChg chg="del">
          <ac:chgData name="Claudio Bonel" userId="4a4df0780b30e7fd" providerId="LiveId" clId="{25A584B6-BC11-44D2-9B3F-B4F13BBB3B4A}" dt="2022-12-10T00:25:24.559" v="116" actId="478"/>
          <ac:picMkLst>
            <pc:docMk/>
            <pc:sldMk cId="2375164105" sldId="281"/>
            <ac:picMk id="1040" creationId="{280368CE-8222-9D6F-D40B-24B01FABF6E2}"/>
          </ac:picMkLst>
        </pc:pic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0" creationId="{4C5E5039-93A5-8426-E09E-94F9B9F0EFC5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1" creationId="{15F7D9E2-6749-88D6-1CC4-B46D4094A99D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2" creationId="{FC37722D-B861-95A5-4C3F-A8B9AA7AA670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3" creationId="{4F5E0A8D-9949-4362-5805-7F75F40FCB5C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6" creationId="{7AB4DBC3-7D1C-BCCD-5AB7-8F3468466001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8" creationId="{D19EF2F3-C9EB-B5B5-3E27-D9D195C882E8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19" creationId="{4A7ACC42-DC76-F919-22ED-0AAE0459224D}"/>
          </ac:cxnSpMkLst>
        </pc:cxnChg>
        <pc:cxnChg chg="del">
          <ac:chgData name="Claudio Bonel" userId="4a4df0780b30e7fd" providerId="LiveId" clId="{25A584B6-BC11-44D2-9B3F-B4F13BBB3B4A}" dt="2022-12-10T00:25:24.559" v="116" actId="478"/>
          <ac:cxnSpMkLst>
            <pc:docMk/>
            <pc:sldMk cId="2375164105" sldId="281"/>
            <ac:cxnSpMk id="21" creationId="{C46C2242-3653-6A06-D61E-0DE9A2D0525E}"/>
          </ac:cxnSpMkLst>
        </pc:cxnChg>
      </pc:sldChg>
      <pc:sldChg chg="addSp delSp modSp add mod ord">
        <pc:chgData name="Claudio Bonel" userId="4a4df0780b30e7fd" providerId="LiveId" clId="{25A584B6-BC11-44D2-9B3F-B4F13BBB3B4A}" dt="2022-12-10T00:42:46.100" v="2292" actId="20577"/>
        <pc:sldMkLst>
          <pc:docMk/>
          <pc:sldMk cId="2843046435" sldId="282"/>
        </pc:sldMkLst>
        <pc:spChg chg="mod">
          <ac:chgData name="Claudio Bonel" userId="4a4df0780b30e7fd" providerId="LiveId" clId="{25A584B6-BC11-44D2-9B3F-B4F13BBB3B4A}" dt="2022-12-10T00:38:44.151" v="2126" actId="20577"/>
          <ac:spMkLst>
            <pc:docMk/>
            <pc:sldMk cId="2843046435" sldId="282"/>
            <ac:spMk id="2" creationId="{B9B29A33-179C-96B3-A2E3-50AA41464A66}"/>
          </ac:spMkLst>
        </pc:spChg>
        <pc:spChg chg="add mod">
          <ac:chgData name="Claudio Bonel" userId="4a4df0780b30e7fd" providerId="LiveId" clId="{25A584B6-BC11-44D2-9B3F-B4F13BBB3B4A}" dt="2022-12-10T00:41:44.593" v="2220" actId="1076"/>
          <ac:spMkLst>
            <pc:docMk/>
            <pc:sldMk cId="2843046435" sldId="282"/>
            <ac:spMk id="3" creationId="{A2647EF2-83D2-95EC-F92F-03A954D469BC}"/>
          </ac:spMkLst>
        </pc:spChg>
        <pc:spChg chg="add mod">
          <ac:chgData name="Claudio Bonel" userId="4a4df0780b30e7fd" providerId="LiveId" clId="{25A584B6-BC11-44D2-9B3F-B4F13BBB3B4A}" dt="2022-12-10T00:41:57.398" v="2249" actId="14100"/>
          <ac:spMkLst>
            <pc:docMk/>
            <pc:sldMk cId="2843046435" sldId="282"/>
            <ac:spMk id="4" creationId="{0F8A9587-A7DB-E377-69C1-FB0B6EFB1356}"/>
          </ac:spMkLst>
        </pc:spChg>
        <pc:spChg chg="add mod">
          <ac:chgData name="Claudio Bonel" userId="4a4df0780b30e7fd" providerId="LiveId" clId="{25A584B6-BC11-44D2-9B3F-B4F13BBB3B4A}" dt="2022-12-10T00:42:33.006" v="2255" actId="1076"/>
          <ac:spMkLst>
            <pc:docMk/>
            <pc:sldMk cId="2843046435" sldId="282"/>
            <ac:spMk id="5" creationId="{8B760AF2-7B61-798C-3E63-CB3752D620DD}"/>
          </ac:spMkLst>
        </pc:spChg>
        <pc:spChg chg="add mod">
          <ac:chgData name="Claudio Bonel" userId="4a4df0780b30e7fd" providerId="LiveId" clId="{25A584B6-BC11-44D2-9B3F-B4F13BBB3B4A}" dt="2022-12-10T00:42:46.100" v="2292" actId="20577"/>
          <ac:spMkLst>
            <pc:docMk/>
            <pc:sldMk cId="2843046435" sldId="282"/>
            <ac:spMk id="6" creationId="{B6927BCD-7E20-5BD9-EBD4-93AF911C7AF1}"/>
          </ac:spMkLst>
        </pc:spChg>
        <pc:spChg chg="del">
          <ac:chgData name="Claudio Bonel" userId="4a4df0780b30e7fd" providerId="LiveId" clId="{25A584B6-BC11-44D2-9B3F-B4F13BBB3B4A}" dt="2022-12-10T00:38:47.359" v="2127" actId="478"/>
          <ac:spMkLst>
            <pc:docMk/>
            <pc:sldMk cId="2843046435" sldId="282"/>
            <ac:spMk id="8" creationId="{57B3E31D-4C6D-46C4-4F62-1D5EF6964BC7}"/>
          </ac:spMkLst>
        </pc:spChg>
        <pc:picChg chg="add mod">
          <ac:chgData name="Claudio Bonel" userId="4a4df0780b30e7fd" providerId="LiveId" clId="{25A584B6-BC11-44D2-9B3F-B4F13BBB3B4A}" dt="2022-12-10T00:39:13.607" v="2130" actId="1076"/>
          <ac:picMkLst>
            <pc:docMk/>
            <pc:sldMk cId="2843046435" sldId="282"/>
            <ac:picMk id="4098" creationId="{17A26819-D9F7-9DB1-DCFC-14AA3BC0336A}"/>
          </ac:picMkLst>
        </pc:picChg>
        <pc:picChg chg="add mod">
          <ac:chgData name="Claudio Bonel" userId="4a4df0780b30e7fd" providerId="LiveId" clId="{25A584B6-BC11-44D2-9B3F-B4F13BBB3B4A}" dt="2022-12-10T00:39:49.846" v="2144" actId="1076"/>
          <ac:picMkLst>
            <pc:docMk/>
            <pc:sldMk cId="2843046435" sldId="282"/>
            <ac:picMk id="4100" creationId="{4A71C101-D89D-D9C5-5954-9BF7D46CE762}"/>
          </ac:picMkLst>
        </pc:picChg>
        <pc:picChg chg="add mod">
          <ac:chgData name="Claudio Bonel" userId="4a4df0780b30e7fd" providerId="LiveId" clId="{25A584B6-BC11-44D2-9B3F-B4F13BBB3B4A}" dt="2022-12-10T00:40:14.518" v="2149" actId="1076"/>
          <ac:picMkLst>
            <pc:docMk/>
            <pc:sldMk cId="2843046435" sldId="282"/>
            <ac:picMk id="4102" creationId="{845FB5DF-BDD1-0194-A2E1-F92DF93ABC99}"/>
          </ac:picMkLst>
        </pc:picChg>
        <pc:picChg chg="add mod">
          <ac:chgData name="Claudio Bonel" userId="4a4df0780b30e7fd" providerId="LiveId" clId="{25A584B6-BC11-44D2-9B3F-B4F13BBB3B4A}" dt="2022-12-10T00:41:00.120" v="2164" actId="1036"/>
          <ac:picMkLst>
            <pc:docMk/>
            <pc:sldMk cId="2843046435" sldId="282"/>
            <ac:picMk id="4104" creationId="{DAE92A7D-542F-1D99-D5A0-A33F79D2E82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ite&#10;&#10;Descrição gerada automaticamente">
            <a:extLst>
              <a:ext uri="{FF2B5EF4-FFF2-40B4-BE49-F238E27FC236}">
                <a16:creationId xmlns:a16="http://schemas.microsoft.com/office/drawing/2014/main" id="{865E53E4-A862-7125-00EC-560501172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3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Estrela dourada em fundo preto&#10;&#10;Descrição gerada automaticamente com confiança baixa">
            <a:extLst>
              <a:ext uri="{FF2B5EF4-FFF2-40B4-BE49-F238E27FC236}">
                <a16:creationId xmlns:a16="http://schemas.microsoft.com/office/drawing/2014/main" id="{AD162E2A-6933-D4E6-01A4-35AD8DBED9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7" r="482"/>
          <a:stretch/>
        </p:blipFill>
        <p:spPr>
          <a:xfrm>
            <a:off x="0" y="0"/>
            <a:ext cx="12192000" cy="1479422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DBF10EB-8D1F-6009-EE18-D75BACE2B2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1" y="173733"/>
            <a:ext cx="1847786" cy="674389"/>
          </a:xfrm>
          <a:prstGeom prst="rect">
            <a:avLst/>
          </a:prstGeom>
        </p:spPr>
      </p:pic>
      <p:pic>
        <p:nvPicPr>
          <p:cNvPr id="10" name="Imagem 9" descr="Placa vermelha com letras brancas em fundo preto&#10;&#10;Descrição gerada automaticamente">
            <a:extLst>
              <a:ext uri="{FF2B5EF4-FFF2-40B4-BE49-F238E27FC236}">
                <a16:creationId xmlns:a16="http://schemas.microsoft.com/office/drawing/2014/main" id="{1C2BAD4F-D4AA-5D0D-C1FD-B2AC18B12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79" y="2240831"/>
            <a:ext cx="2381043" cy="237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to em preto e branco de carro antigo&#10;&#10;Descrição gerada automaticamente">
            <a:extLst>
              <a:ext uri="{FF2B5EF4-FFF2-40B4-BE49-F238E27FC236}">
                <a16:creationId xmlns:a16="http://schemas.microsoft.com/office/drawing/2014/main" id="{58A9E4A9-DCB6-F40F-358D-DDC9B852D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" t="1412" r="1400" b="1077"/>
          <a:stretch/>
        </p:blipFill>
        <p:spPr>
          <a:xfrm>
            <a:off x="2062282" y="-1099"/>
            <a:ext cx="8067436" cy="6859099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C22242CB-62B1-648A-F26C-3CE9DC4D46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516" y="3263147"/>
            <a:ext cx="2192969" cy="8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B5F1E36-CB20-DCC2-5E59-D51612467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4" y="246942"/>
            <a:ext cx="1457088" cy="531795"/>
          </a:xfrm>
          <a:prstGeom prst="rect">
            <a:avLst/>
          </a:prstGeom>
        </p:spPr>
      </p:pic>
      <p:pic>
        <p:nvPicPr>
          <p:cNvPr id="8" name="Imagem 7" descr="Placa vermelha com letras brancas em fundo preto&#10;&#10;Descrição gerada automaticamente">
            <a:extLst>
              <a:ext uri="{FF2B5EF4-FFF2-40B4-BE49-F238E27FC236}">
                <a16:creationId xmlns:a16="http://schemas.microsoft.com/office/drawing/2014/main" id="{B6F666C3-86FD-6FA5-078F-A7354C03A3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8" y="243117"/>
            <a:ext cx="536681" cy="5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no interior, carro, quarto, mesa&#10;&#10;Descrição gerada automaticamente">
            <a:extLst>
              <a:ext uri="{FF2B5EF4-FFF2-40B4-BE49-F238E27FC236}">
                <a16:creationId xmlns:a16="http://schemas.microsoft.com/office/drawing/2014/main" id="{1EDB33A4-589B-436A-9C1D-46F7A95AD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E8A2FCD-BC76-BB33-A81C-C5D3DDEF6B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4632" y="2963062"/>
            <a:ext cx="1802737" cy="9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5A954-76AE-4B28-C588-80E6B1F1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56AA2D-D5A4-83FC-2787-F87169C18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8244D0-3065-FA29-EBB6-5CA46E60A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9AD36C-DF8E-020D-CE21-5B3802BC6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29C522-4BAF-80D9-B522-DA322BBC8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6BC35D-7539-6564-1523-184456E3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8B5A-7D80-4557-9D11-417FB2E6A4E8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10499FA-16D7-3F07-939E-E523A55B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EEE384D-2823-E73A-3B15-855EFDABA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3ED74-74FE-4518-BA46-A69FB457C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DD67B-2D28-0E5D-FEBD-4109617C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700F00-5245-3A9C-A481-5E88A9635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8B5A-7D80-4557-9D11-417FB2E6A4E8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40B80E-27F5-8201-B192-6382B160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E0A9DC-1817-2E34-D4C9-9E67B4F0C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3ED74-74FE-4518-BA46-A69FB457C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8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1D2C3C-7C36-E8FC-ACF1-652AA0B9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2CFC7D-97E8-1655-5EEA-005C3677C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4E05F-68BF-0720-D910-F427492C8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D8B5A-7D80-4557-9D11-417FB2E6A4E8}" type="datetimeFigureOut">
              <a:rPr lang="pt-BR" smtClean="0"/>
              <a:t>09/12/2022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C3546A-005F-AB73-FB1B-096DFD57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E34522-AE3B-8756-1E67-5D3B8EC21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3ED74-74FE-4518-BA46-A69FB457C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63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9F26C07-E703-54EF-8651-FEA34260713D}"/>
              </a:ext>
            </a:extLst>
          </p:cNvPr>
          <p:cNvSpPr txBox="1"/>
          <p:nvPr/>
        </p:nvSpPr>
        <p:spPr>
          <a:xfrm>
            <a:off x="6179890" y="3087613"/>
            <a:ext cx="574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Analisando dados públicos do Censo do Ensino Superior, utilizando Python e Power BI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4AA678-34E3-A17F-8943-1B4CFCB49023}"/>
              </a:ext>
            </a:extLst>
          </p:cNvPr>
          <p:cNvSpPr txBox="1"/>
          <p:nvPr/>
        </p:nvSpPr>
        <p:spPr>
          <a:xfrm>
            <a:off x="6189221" y="3795499"/>
            <a:ext cx="1724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Claudio Bonel</a:t>
            </a:r>
          </a:p>
        </p:txBody>
      </p:sp>
    </p:spTree>
    <p:extLst>
      <p:ext uri="{BB962C8B-B14F-4D97-AF65-F5344CB8AC3E}">
        <p14:creationId xmlns:p14="http://schemas.microsoft.com/office/powerpoint/2010/main" val="371289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3F318686-0592-DB22-82F5-692A45F1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9100"/>
            <a:ext cx="12192001" cy="873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B29A33-179C-96B3-A2E3-50AA41464A66}"/>
              </a:ext>
            </a:extLst>
          </p:cNvPr>
          <p:cNvSpPr txBox="1"/>
          <p:nvPr/>
        </p:nvSpPr>
        <p:spPr>
          <a:xfrm>
            <a:off x="2093081" y="232445"/>
            <a:ext cx="979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Black" pitchFamily="2" charset="0"/>
                <a:ea typeface="Roboto Black" pitchFamily="2" charset="0"/>
              </a:rPr>
              <a:t>Contatos</a:t>
            </a:r>
          </a:p>
        </p:txBody>
      </p:sp>
      <p:pic>
        <p:nvPicPr>
          <p:cNvPr id="4098" name="Picture 2" descr="Linkedin - ícones de mídia social grátis">
            <a:extLst>
              <a:ext uri="{FF2B5EF4-FFF2-40B4-BE49-F238E27FC236}">
                <a16:creationId xmlns:a16="http://schemas.microsoft.com/office/drawing/2014/main" id="{17A26819-D9F7-9DB1-DCFC-14AA3BC03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9" y="1272702"/>
            <a:ext cx="1177047" cy="11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A71C101-D89D-D9C5-5954-9BF7D46CE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9" y="2553510"/>
            <a:ext cx="1177047" cy="11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lhueta do logotipo do github em um quadrado - ícones de logotipo grátis">
            <a:extLst>
              <a:ext uri="{FF2B5EF4-FFF2-40B4-BE49-F238E27FC236}">
                <a16:creationId xmlns:a16="http://schemas.microsoft.com/office/drawing/2014/main" id="{845FB5DF-BDD1-0194-A2E1-F92DF93A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9" y="3865258"/>
            <a:ext cx="1177047" cy="117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lack Envelope Square Icon PNG &amp; SVG Design For T-Shirts">
            <a:extLst>
              <a:ext uri="{FF2B5EF4-FFF2-40B4-BE49-F238E27FC236}">
                <a16:creationId xmlns:a16="http://schemas.microsoft.com/office/drawing/2014/main" id="{DAE92A7D-542F-1D99-D5A0-A33F79D2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1" y="5099336"/>
            <a:ext cx="1303508" cy="1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2647EF2-83D2-95EC-F92F-03A954D469BC}"/>
              </a:ext>
            </a:extLst>
          </p:cNvPr>
          <p:cNvSpPr txBox="1"/>
          <p:nvPr/>
        </p:nvSpPr>
        <p:spPr>
          <a:xfrm>
            <a:off x="1816671" y="1418669"/>
            <a:ext cx="5946001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http://br.linkedin.com/in/bonel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8A9587-A7DB-E377-69C1-FB0B6EFB1356}"/>
              </a:ext>
            </a:extLst>
          </p:cNvPr>
          <p:cNvSpPr txBox="1"/>
          <p:nvPr/>
        </p:nvSpPr>
        <p:spPr>
          <a:xfrm>
            <a:off x="1816671" y="2680077"/>
            <a:ext cx="6811763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http://instagram.com/bonelclaudio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760AF2-7B61-798C-3E63-CB3752D620DD}"/>
              </a:ext>
            </a:extLst>
          </p:cNvPr>
          <p:cNvSpPr txBox="1"/>
          <p:nvPr/>
        </p:nvSpPr>
        <p:spPr>
          <a:xfrm>
            <a:off x="1816671" y="4079319"/>
            <a:ext cx="6811763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https://github.com/claudiobonel/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927BCD-7E20-5BD9-EBD4-93AF911C7AF1}"/>
              </a:ext>
            </a:extLst>
          </p:cNvPr>
          <p:cNvSpPr txBox="1"/>
          <p:nvPr/>
        </p:nvSpPr>
        <p:spPr>
          <a:xfrm>
            <a:off x="1816670" y="5265829"/>
            <a:ext cx="6811763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3200" dirty="0">
                <a:latin typeface="Roboto" panose="02000000000000000000" pitchFamily="2" charset="0"/>
                <a:ea typeface="Roboto" panose="02000000000000000000" pitchFamily="2" charset="0"/>
              </a:rPr>
              <a:t>contato@profclaudiobonel.com.br</a:t>
            </a:r>
          </a:p>
        </p:txBody>
      </p:sp>
    </p:spTree>
    <p:extLst>
      <p:ext uri="{BB962C8B-B14F-4D97-AF65-F5344CB8AC3E}">
        <p14:creationId xmlns:p14="http://schemas.microsoft.com/office/powerpoint/2010/main" val="284304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3F318686-0592-DB22-82F5-692A45F1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9100"/>
            <a:ext cx="12192001" cy="873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B29A33-179C-96B3-A2E3-50AA41464A66}"/>
              </a:ext>
            </a:extLst>
          </p:cNvPr>
          <p:cNvSpPr txBox="1"/>
          <p:nvPr/>
        </p:nvSpPr>
        <p:spPr>
          <a:xfrm>
            <a:off x="2093081" y="232445"/>
            <a:ext cx="979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Black" pitchFamily="2" charset="0"/>
                <a:ea typeface="Roboto Black" pitchFamily="2" charset="0"/>
              </a:rPr>
              <a:t>Processo de um SOFTWARE de apoio à decisão e que exemplificaremos aqui!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0D43BFE-192F-46FD-0224-6A1F4F3A391B}"/>
              </a:ext>
            </a:extLst>
          </p:cNvPr>
          <p:cNvGrpSpPr/>
          <p:nvPr/>
        </p:nvGrpSpPr>
        <p:grpSpPr>
          <a:xfrm>
            <a:off x="-50006" y="1627067"/>
            <a:ext cx="2826313" cy="3396076"/>
            <a:chOff x="-50006" y="1412460"/>
            <a:chExt cx="2826313" cy="3396076"/>
          </a:xfrm>
        </p:grpSpPr>
        <p:pic>
          <p:nvPicPr>
            <p:cNvPr id="4" name="Picture 2" descr="Checklist Customizable Semi Flat Illustrations | Pana Style">
              <a:extLst>
                <a:ext uri="{FF2B5EF4-FFF2-40B4-BE49-F238E27FC236}">
                  <a16:creationId xmlns:a16="http://schemas.microsoft.com/office/drawing/2014/main" id="{14B7C230-A488-BD4D-3452-4D267293D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006" y="1995486"/>
              <a:ext cx="1762125" cy="176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29675C24-AE05-259E-BC27-B4B1D53D64E4}"/>
                </a:ext>
              </a:extLst>
            </p:cNvPr>
            <p:cNvGrpSpPr/>
            <p:nvPr/>
          </p:nvGrpSpPr>
          <p:grpSpPr>
            <a:xfrm>
              <a:off x="316244" y="1412460"/>
              <a:ext cx="2460063" cy="3396076"/>
              <a:chOff x="316244" y="1412460"/>
              <a:chExt cx="2460063" cy="3396076"/>
            </a:xfrm>
          </p:grpSpPr>
          <p:pic>
            <p:nvPicPr>
              <p:cNvPr id="3" name="Picture 2" descr="Checklist Customizable Semi Flat Illustrations | Pana Style">
                <a:extLst>
                  <a:ext uri="{FF2B5EF4-FFF2-40B4-BE49-F238E27FC236}">
                    <a16:creationId xmlns:a16="http://schemas.microsoft.com/office/drawing/2014/main" id="{AB015E78-CB13-6424-B4CA-896451E31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563" y="1412460"/>
                <a:ext cx="1762125" cy="1762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Checklist Customizable Semi Flat Illustrations | Pana Style">
                <a:extLst>
                  <a:ext uri="{FF2B5EF4-FFF2-40B4-BE49-F238E27FC236}">
                    <a16:creationId xmlns:a16="http://schemas.microsoft.com/office/drawing/2014/main" id="{9039EDFC-DFC6-84AC-076C-2FD13510B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182" y="2591559"/>
                <a:ext cx="1762125" cy="1762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Checklist Customizable Semi Flat Illustrations | Pana Style">
                <a:extLst>
                  <a:ext uri="{FF2B5EF4-FFF2-40B4-BE49-F238E27FC236}">
                    <a16:creationId xmlns:a16="http://schemas.microsoft.com/office/drawing/2014/main" id="{7272A0FD-C19B-30A1-FFCB-C81AA044F6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44" y="3046411"/>
                <a:ext cx="1762125" cy="1762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90743D-9E81-1402-86FE-4DA2D008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31" y="2771089"/>
            <a:ext cx="1157325" cy="11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é um Banco de dados? - Canal TI">
            <a:extLst>
              <a:ext uri="{FF2B5EF4-FFF2-40B4-BE49-F238E27FC236}">
                <a16:creationId xmlns:a16="http://schemas.microsoft.com/office/drawing/2014/main" id="{A1975DD1-EE14-C33C-5180-BD7FF7AD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257" y="2232992"/>
            <a:ext cx="1947785" cy="21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grenagens">
            <a:extLst>
              <a:ext uri="{FF2B5EF4-FFF2-40B4-BE49-F238E27FC236}">
                <a16:creationId xmlns:a16="http://schemas.microsoft.com/office/drawing/2014/main" id="{8A4B7421-A055-583C-D12F-AD50B2ED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15" y="2728969"/>
            <a:ext cx="1416565" cy="11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 BI - Versão Grátis x Versão Paga">
            <a:extLst>
              <a:ext uri="{FF2B5EF4-FFF2-40B4-BE49-F238E27FC236}">
                <a16:creationId xmlns:a16="http://schemas.microsoft.com/office/drawing/2014/main" id="{DA9336BA-4236-5E0C-E71E-80D767BF8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001" y="2390533"/>
            <a:ext cx="2196199" cy="14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C5E5039-93A5-8426-E09E-94F9B9F0EFC5}"/>
              </a:ext>
            </a:extLst>
          </p:cNvPr>
          <p:cNvCxnSpPr/>
          <p:nvPr/>
        </p:nvCxnSpPr>
        <p:spPr>
          <a:xfrm>
            <a:off x="2584580" y="3261018"/>
            <a:ext cx="6158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5F7D9E2-6749-88D6-1CC4-B46D4094A99D}"/>
              </a:ext>
            </a:extLst>
          </p:cNvPr>
          <p:cNvCxnSpPr/>
          <p:nvPr/>
        </p:nvCxnSpPr>
        <p:spPr>
          <a:xfrm>
            <a:off x="4443756" y="3261018"/>
            <a:ext cx="6158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C37722D-B861-95A5-4C3F-A8B9AA7AA670}"/>
              </a:ext>
            </a:extLst>
          </p:cNvPr>
          <p:cNvCxnSpPr/>
          <p:nvPr/>
        </p:nvCxnSpPr>
        <p:spPr>
          <a:xfrm>
            <a:off x="6521280" y="3261018"/>
            <a:ext cx="6158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F5E0A8D-9949-4362-5805-7F75F40FCB5C}"/>
              </a:ext>
            </a:extLst>
          </p:cNvPr>
          <p:cNvCxnSpPr/>
          <p:nvPr/>
        </p:nvCxnSpPr>
        <p:spPr>
          <a:xfrm>
            <a:off x="9030042" y="3202279"/>
            <a:ext cx="6158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AB4DBC3-7D1C-BCCD-5AB7-8F3468466001}"/>
              </a:ext>
            </a:extLst>
          </p:cNvPr>
          <p:cNvCxnSpPr>
            <a:cxnSpLocks/>
          </p:cNvCxnSpPr>
          <p:nvPr/>
        </p:nvCxnSpPr>
        <p:spPr>
          <a:xfrm flipH="1">
            <a:off x="3769043" y="3928414"/>
            <a:ext cx="1" cy="73436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19EF2F3-C9EB-B5B5-3E27-D9D195C882E8}"/>
              </a:ext>
            </a:extLst>
          </p:cNvPr>
          <p:cNvCxnSpPr>
            <a:cxnSpLocks/>
          </p:cNvCxnSpPr>
          <p:nvPr/>
        </p:nvCxnSpPr>
        <p:spPr>
          <a:xfrm flipH="1">
            <a:off x="5664518" y="3910584"/>
            <a:ext cx="1" cy="73436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4" name="Picture 10" descr="Python (programming language) - Wikipedia">
            <a:extLst>
              <a:ext uri="{FF2B5EF4-FFF2-40B4-BE49-F238E27FC236}">
                <a16:creationId xmlns:a16="http://schemas.microsoft.com/office/drawing/2014/main" id="{DA3F2643-640C-DE25-BEA6-58C6C1BE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93" y="4716959"/>
            <a:ext cx="959167" cy="10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A7ACC42-DC76-F919-22ED-0AAE0459224D}"/>
              </a:ext>
            </a:extLst>
          </p:cNvPr>
          <p:cNvCxnSpPr>
            <a:cxnSpLocks/>
          </p:cNvCxnSpPr>
          <p:nvPr/>
        </p:nvCxnSpPr>
        <p:spPr>
          <a:xfrm>
            <a:off x="8102252" y="4290364"/>
            <a:ext cx="4504" cy="37241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SQLite – Wikipédia, a enciclopédia livre">
            <a:extLst>
              <a:ext uri="{FF2B5EF4-FFF2-40B4-BE49-F238E27FC236}">
                <a16:creationId xmlns:a16="http://schemas.microsoft.com/office/drawing/2014/main" id="{8E49B348-571B-9326-90B8-D963CDC69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114" y="4662782"/>
            <a:ext cx="1762123" cy="83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46C2242-3653-6A06-D61E-0DE9A2D0525E}"/>
              </a:ext>
            </a:extLst>
          </p:cNvPr>
          <p:cNvCxnSpPr>
            <a:cxnSpLocks/>
          </p:cNvCxnSpPr>
          <p:nvPr/>
        </p:nvCxnSpPr>
        <p:spPr>
          <a:xfrm flipH="1">
            <a:off x="10988993" y="3880411"/>
            <a:ext cx="1" cy="73436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6738F87-A4F5-6F0B-6928-AB899870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925" y="4690762"/>
            <a:ext cx="807560" cy="8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80368CE-8222-9D6F-D40B-24B01FAB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29" y="4797180"/>
            <a:ext cx="2053627" cy="73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EA6A4BE2-D755-B1CF-DD5F-7992F034F55E}"/>
              </a:ext>
            </a:extLst>
          </p:cNvPr>
          <p:cNvSpPr/>
          <p:nvPr/>
        </p:nvSpPr>
        <p:spPr>
          <a:xfrm>
            <a:off x="316244" y="1306289"/>
            <a:ext cx="11570956" cy="6883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ENGENHARIA DE REQUISITOS</a:t>
            </a:r>
          </a:p>
        </p:txBody>
      </p:sp>
    </p:spTree>
    <p:extLst>
      <p:ext uri="{BB962C8B-B14F-4D97-AF65-F5344CB8AC3E}">
        <p14:creationId xmlns:p14="http://schemas.microsoft.com/office/powerpoint/2010/main" val="41591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3F318686-0592-DB22-82F5-692A45F17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6769100"/>
            <a:ext cx="12192001" cy="873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B29A33-179C-96B3-A2E3-50AA41464A66}"/>
              </a:ext>
            </a:extLst>
          </p:cNvPr>
          <p:cNvSpPr txBox="1"/>
          <p:nvPr/>
        </p:nvSpPr>
        <p:spPr>
          <a:xfrm>
            <a:off x="2093081" y="232445"/>
            <a:ext cx="979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Black" pitchFamily="2" charset="0"/>
                <a:ea typeface="Roboto Black" pitchFamily="2" charset="0"/>
              </a:rPr>
              <a:t>Requisito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B3E31D-4C6D-46C4-4F62-1D5EF6964BC7}"/>
              </a:ext>
            </a:extLst>
          </p:cNvPr>
          <p:cNvSpPr txBox="1"/>
          <p:nvPr/>
        </p:nvSpPr>
        <p:spPr>
          <a:xfrm>
            <a:off x="435343" y="1345898"/>
            <a:ext cx="11302567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Você acaba de ser convidado pelo Secretário Municipal da Educação do Rio de Janeiro, para ser a pessoa responsável pelo desenvolvimento de uma solução </a:t>
            </a:r>
            <a:r>
              <a:rPr lang="pt-BR" sz="1400" dirty="0" err="1">
                <a:latin typeface="Roboto" panose="02000000000000000000" pitchFamily="2" charset="0"/>
                <a:ea typeface="Roboto" panose="02000000000000000000" pitchFamily="2" charset="0"/>
              </a:rPr>
              <a:t>mothafucker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de análise dos dados do Censo do Ensino Superior. 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Logo na sua primeira entrevista com o Secretário, ele te disse que gostaria de analisar a quantidade de ingressantes nos cursos, comparando os gêneros masculino e feminino, dos últimos 3 anos de censo. 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Ainda nesse papo inicial, também te solicitou um ranqueamento, também comparando os ingressantes por gênero, porém dentro de uma hierarquia de Região, UF e Município.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Dando sequência, o Secretário te apresentou um análise que já faz no Excel, de um ranqueamento dos cursos, através da quantidade total de ingressantes. E pediu para fazer igualzinho, só que de forma automática no Power BI. Deixou claro que independe do gênero. Quer ver o </a:t>
            </a:r>
            <a:r>
              <a:rPr lang="pt-BR" sz="1400" dirty="0" err="1">
                <a:latin typeface="Roboto" panose="02000000000000000000" pitchFamily="2" charset="0"/>
                <a:ea typeface="Roboto" panose="02000000000000000000" pitchFamily="2" charset="0"/>
              </a:rPr>
              <a:t>totalzão</a:t>
            </a: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 geral.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E, por fim, não menos importante, queria uma evolução no decorrer dos anos, através da quantidade de ingressantes pela modalidade de ensino (Presencial ou </a:t>
            </a:r>
            <a:r>
              <a:rPr lang="pt-BR" sz="1400" dirty="0" err="1">
                <a:latin typeface="Roboto" panose="02000000000000000000" pitchFamily="2" charset="0"/>
                <a:ea typeface="Roboto" panose="02000000000000000000" pitchFamily="2" charset="0"/>
              </a:rPr>
              <a:t>EaD</a:t>
            </a:r>
            <a:r>
              <a:rPr lang="pt-BR" sz="1400"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  <a:endParaRPr lang="pt-BR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pt-BR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400" dirty="0">
                <a:latin typeface="Roboto" panose="02000000000000000000" pitchFamily="2" charset="0"/>
                <a:ea typeface="Roboto" panose="02000000000000000000" pitchFamily="2" charset="0"/>
              </a:rPr>
              <a:t>É importante destacar que a solução precisa estar apta para atualização de dados de forma automática, sem impactos na visualização dos dashboards.</a:t>
            </a:r>
          </a:p>
        </p:txBody>
      </p:sp>
    </p:spTree>
    <p:extLst>
      <p:ext uri="{BB962C8B-B14F-4D97-AF65-F5344CB8AC3E}">
        <p14:creationId xmlns:p14="http://schemas.microsoft.com/office/powerpoint/2010/main" val="237516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chardMei · GitHub">
            <a:extLst>
              <a:ext uri="{FF2B5EF4-FFF2-40B4-BE49-F238E27FC236}">
                <a16:creationId xmlns:a16="http://schemas.microsoft.com/office/drawing/2014/main" id="{E230EBE7-68A0-22BE-1C77-1D781962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88746" cy="398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57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7089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281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Roboto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Mello</dc:creator>
  <cp:lastModifiedBy>Claudio Bonel</cp:lastModifiedBy>
  <cp:revision>4</cp:revision>
  <dcterms:created xsi:type="dcterms:W3CDTF">2022-09-24T02:20:28Z</dcterms:created>
  <dcterms:modified xsi:type="dcterms:W3CDTF">2022-12-10T01:05:09Z</dcterms:modified>
</cp:coreProperties>
</file>